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11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Belgique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Provence (FR),Alsace (FR),Ardeche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Massif Central (FR),Vaucluse (FR),Vosges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Vosges (FR),Vaucluse (FR),Morbihan (US)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(FR),Ars en Ré (FR),Fréjus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 Grau du Roi (FR),Cannes (FR),Palavas les Flots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Lacanau (FR),Palavas les Flots (FR),Cannes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(FR),Tignes (FR),La Clusaz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Font Romeu (FR),Val Thorens (FR),Alpe d Huez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Alpe d Huez (FR),Les Deux Alpes (FR),Val Thorens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(GP),Réunion (RE),Martinique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(PF),Guadeloupe (GP),St Barthélémy (BL)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(GP),Tahiti (PF),Saint Martin (ile d Amérique du nord) (MF)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(FR),Lille (FR),Nice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(FR),Montpellier (FR),Dijon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(FR),Montpellier (FR),Nice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Belgique Les Ménuir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Belgique Alpe d Huez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trimestrielle Belgique Tig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trimestrielle Belgique Var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Belgique Les Deux Alpes (FR).1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853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2608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24223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Guadeloupe (GP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Belgique Réunion (RE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Belgique Martinique (LC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trimestrielle Belgique Tahiti (PF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trimestrielle Belgique Mayotte (Y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Belgique Saint Martin (ile d Amérique du nord) (M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5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774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606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39796"/>
          </a:xfrm>
          <a:prstGeom prst="rect">
            <a:avLst/>
          </a:prstGeom>
        </p:spPr>
      </p:pic>
      <p:pic>
        <p:nvPicPr>
          <p:cNvPr id="6" name="Picture 5" descr="Evolution trimestrielle Belgique Lill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Belgique Ni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trimestrielle Belgique Marseill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trimestrielle Belgique Toulous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Belgique Ly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21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749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Proven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Belgique Alsa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58539"/>
          </a:xfrm>
          <a:prstGeom prst="rect">
            <a:avLst/>
          </a:prstGeom>
        </p:spPr>
      </p:pic>
      <p:pic>
        <p:nvPicPr>
          <p:cNvPr id="7" name="Picture 6" descr="Evolution trimestrielle Belgique Normandi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8539"/>
          </a:xfrm>
          <a:prstGeom prst="rect">
            <a:avLst/>
          </a:prstGeom>
        </p:spPr>
      </p:pic>
      <p:pic>
        <p:nvPicPr>
          <p:cNvPr id="8" name="Picture 7" descr="Evolution trimestrielle Belgique Vosg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58539"/>
          </a:xfrm>
          <a:prstGeom prst="rect">
            <a:avLst/>
          </a:prstGeom>
        </p:spPr>
      </p:pic>
      <p:pic>
        <p:nvPicPr>
          <p:cNvPr id="9" name="Picture 8" descr="Evolution trimestrielle Belgique Chantilly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Belgique Val de Loir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85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725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949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Belgiqu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58539"/>
          </a:xfrm>
          <a:prstGeom prst="rect">
            <a:avLst/>
          </a:prstGeom>
        </p:spPr>
      </p:pic>
      <p:pic>
        <p:nvPicPr>
          <p:cNvPr id="6" name="Picture 5" descr="Evolution trimestrielle Belgique Ars en Ré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78413"/>
          </a:xfrm>
          <a:prstGeom prst="rect">
            <a:avLst/>
          </a:prstGeom>
        </p:spPr>
      </p:pic>
      <p:pic>
        <p:nvPicPr>
          <p:cNvPr id="7" name="Picture 6" descr="Evolution trimestrielle Belgique Fréju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586"/>
          </a:xfrm>
          <a:prstGeom prst="rect">
            <a:avLst/>
          </a:prstGeom>
        </p:spPr>
      </p:pic>
      <p:pic>
        <p:nvPicPr>
          <p:cNvPr id="8" name="Picture 7" descr="Evolution trimestrielle Belgique Le Cap d Agd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78413"/>
          </a:xfrm>
          <a:prstGeom prst="rect">
            <a:avLst/>
          </a:prstGeom>
        </p:spPr>
      </p:pic>
      <p:pic>
        <p:nvPicPr>
          <p:cNvPr id="9" name="Picture 8" descr="Evolution trimestrielle Belgique Biarritz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78413"/>
          </a:xfrm>
          <a:prstGeom prst="rect">
            <a:avLst/>
          </a:prstGeom>
        </p:spPr>
      </p:pic>
      <p:pic>
        <p:nvPicPr>
          <p:cNvPr id="10" name="Picture 9" descr="Evolution trimestrielle Belgique Saint Malo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84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884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Belgiqu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92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